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0"/>
  </p:handoutMasterIdLst>
  <p:sldIdLst>
    <p:sldId id="260" r:id="rId2"/>
    <p:sldId id="262" r:id="rId3"/>
    <p:sldId id="266" r:id="rId4"/>
    <p:sldId id="267" r:id="rId5"/>
    <p:sldId id="261" r:id="rId6"/>
    <p:sldId id="265" r:id="rId7"/>
    <p:sldId id="263" r:id="rId8"/>
    <p:sldId id="264" r:id="rId9"/>
    <p:sldId id="268" r:id="rId10"/>
    <p:sldId id="270" r:id="rId11"/>
    <p:sldId id="277" r:id="rId12"/>
    <p:sldId id="274" r:id="rId13"/>
    <p:sldId id="278" r:id="rId14"/>
    <p:sldId id="275" r:id="rId15"/>
    <p:sldId id="272" r:id="rId16"/>
    <p:sldId id="276" r:id="rId17"/>
    <p:sldId id="27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A8D"/>
    <a:srgbClr val="001736"/>
    <a:srgbClr val="003374"/>
    <a:srgbClr val="C9A093"/>
    <a:srgbClr val="F1F1F1"/>
    <a:srgbClr val="385592"/>
    <a:srgbClr val="3A5896"/>
    <a:srgbClr val="1D3C7A"/>
    <a:srgbClr val="21396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r="76176" b="22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569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009" y="0"/>
            <a:ext cx="376869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3"/>
              </a:clrFrom>
              <a:clrTo>
                <a:srgbClr val="F1F1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1157" b="67975"/>
          <a:stretch/>
        </p:blipFill>
        <p:spPr>
          <a:xfrm>
            <a:off x="324740" y="0"/>
            <a:ext cx="3589234" cy="219626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6253" y="2391697"/>
            <a:ext cx="3747452" cy="2908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МАЛЫШАМ О ЗВЁЗДАХ И ПЛАНЕТАХ</a:t>
            </a:r>
            <a:endParaRPr lang="en-US" sz="5400" dirty="0">
              <a:ln w="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9977" y="2553419"/>
            <a:ext cx="24240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ГБДОУ д/с №89 Приморского района Санкт-Петербурга воспитатель младшей группы «Лучики» </a:t>
            </a:r>
          </a:p>
          <a:p>
            <a:r>
              <a:rPr lang="ru-RU" dirty="0"/>
              <a:t>Полякова Наталья Геннадьевна</a:t>
            </a:r>
          </a:p>
          <a:p>
            <a:r>
              <a:rPr lang="ru-RU" dirty="0"/>
              <a:t>Санкт-Петербург</a:t>
            </a:r>
          </a:p>
          <a:p>
            <a:r>
              <a:rPr lang="ru-RU" dirty="0"/>
              <a:t>2020 год</a:t>
            </a:r>
          </a:p>
        </p:txBody>
      </p:sp>
    </p:spTree>
    <p:extLst>
      <p:ext uri="{BB962C8B-B14F-4D97-AF65-F5344CB8AC3E}">
        <p14:creationId xmlns:p14="http://schemas.microsoft.com/office/powerpoint/2010/main" val="34405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509" y="457200"/>
            <a:ext cx="8057072" cy="112143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ПОЧЕМУ ЛУНА МЕНЯЕТ СВОЮ ФОРМУ?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6" name="Мультимедийный познавательный проект для детей 'Все о Луне'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049" end="22971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706" y="1578634"/>
            <a:ext cx="5555411" cy="402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124755" y="1518046"/>
            <a:ext cx="2682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Луна кажется сияющей, но на самом деле она не излучает свет, а лишь отражает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, </a:t>
            </a: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как зеркало, падающие на нее лучи Солнца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. А поскольку Луна вращается вокруг Земли, то и освещается она всегда по разному.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97" y="4995921"/>
            <a:ext cx="2633474" cy="1347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89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ЗВЁЗДНОЕ НЕБО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" y="1686464"/>
            <a:ext cx="4429664" cy="442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4642" y="1686464"/>
            <a:ext cx="3269411" cy="44296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Над </a:t>
            </a: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Землёю ночью поздней,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Только руку протяни,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Ты ухватишься за звёзды: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Рядом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кажутся они…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А. Хайт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В небе огромное множество звёзд. Они привлекали внимание людей с давних времён. Многие из этих звёзд люди объединили в созвездия и дали им имена.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БОЛЬШАЯ МЕДВЕДИЦА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1923603"/>
            <a:ext cx="5313759" cy="348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62777" y="1923603"/>
            <a:ext cx="2510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Самое узнаваемое созвездие на нашем небе – Большая медведица.</a:t>
            </a:r>
          </a:p>
          <a:p>
            <a:r>
              <a:rPr lang="ru-RU" sz="2000" u="sng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Медведь или ковш?</a:t>
            </a:r>
          </a:p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Вот Медведица Большая</a:t>
            </a:r>
          </a:p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Кашу звёздную мешает</a:t>
            </a:r>
          </a:p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Большим ковшом</a:t>
            </a:r>
          </a:p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В котле большом.</a:t>
            </a:r>
          </a:p>
        </p:txBody>
      </p:sp>
    </p:spTree>
    <p:extLst>
      <p:ext uri="{BB962C8B-B14F-4D97-AF65-F5344CB8AC3E}">
        <p14:creationId xmlns:p14="http://schemas.microsoft.com/office/powerpoint/2010/main" val="1468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319177"/>
            <a:ext cx="7839635" cy="1018556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Полярная звезда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1337733"/>
            <a:ext cx="4743971" cy="471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93434" y="1337733"/>
            <a:ext cx="3191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С помощью созвездия Большой Медведицы можно найти Полярную звезду. Для странников эта путеводная звезда всегда служила ори­ентиром. Если встанете к ней лицом, то впереди вас будет север, сзади, за спиной, — юг, по правую руку — восток, а по левую — запад.</a:t>
            </a:r>
          </a:p>
        </p:txBody>
      </p:sp>
    </p:spTree>
    <p:extLst>
      <p:ext uri="{BB962C8B-B14F-4D97-AF65-F5344CB8AC3E}">
        <p14:creationId xmlns:p14="http://schemas.microsoft.com/office/powerpoint/2010/main" val="40478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989219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СОЗВЕЗДИЕ ОРИОНА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" y="1506478"/>
            <a:ext cx="5224191" cy="452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072996" y="1506478"/>
            <a:ext cx="28984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На зимнем небе легко найти три яркие звезды, расположенные в ряд. Это «</a:t>
            </a: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П</a:t>
            </a: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ояс Ориона». Само созвездие названо в </a:t>
            </a: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честь </a:t>
            </a: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легендарного охотника</a:t>
            </a:r>
            <a:r>
              <a:rPr lang="ru-RU" sz="2000" dirty="0" smtClean="0">
                <a:ln>
                  <a:solidFill>
                    <a:prstClr val="black"/>
                  </a:solidFill>
                </a:ln>
                <a:solidFill>
                  <a:srgbClr val="173A8D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2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30" y="439946"/>
            <a:ext cx="7860931" cy="897147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МЕЧТЫ О КОСМОСЕ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19646" y="1682152"/>
            <a:ext cx="2510286" cy="353682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Дорога в космос – мечта человечества. Люди всегда пытались понять, что же происходит за пределами их мира, есть ли жизнь на других планетах, выживет ли вообще человек вне Земли.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2" y="1682152"/>
            <a:ext cx="5364467" cy="376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2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30" y="439946"/>
            <a:ext cx="7860931" cy="897147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ПЕРВЫЕ В КОСМОСЕ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3663" y="1895877"/>
            <a:ext cx="3950898" cy="3536829"/>
          </a:xfrm>
        </p:spPr>
        <p:txBody>
          <a:bodyPr>
            <a:normAutofit/>
          </a:bodyPr>
          <a:lstStyle/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Первая собака Лайка в 1957 году была отправлена в космос. За ней наблюдали, но на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Землю она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не вернулась.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Потом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летали в космос Белка и Стрелка. В 1960 о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ни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пробыли в космосе более суток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и благополучно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вернулись обратно.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3" y="3664292"/>
            <a:ext cx="3252916" cy="2753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3" y="1337093"/>
            <a:ext cx="3234908" cy="215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8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19" y="457199"/>
            <a:ext cx="7817799" cy="785003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ПЕРВЫЙ ЧЕЛОВЕК В КОСМОСЕ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0355" y="1518248"/>
            <a:ext cx="3332063" cy="46197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12 апреля — день </a:t>
            </a:r>
            <a:r>
              <a:rPr lang="ru-RU" sz="2400" u="sng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первого полёта человека в космос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— стал в нашей стране Днём космонавтики.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Совершил этот полёт Юрий Алексеевич Гагарин.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1518247"/>
            <a:ext cx="4251276" cy="461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6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5057" y="405441"/>
            <a:ext cx="8057071" cy="3117240"/>
          </a:xfrm>
        </p:spPr>
        <p:txBody>
          <a:bodyPr>
            <a:normAutofit/>
          </a:bodyPr>
          <a:lstStyle/>
          <a:p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https://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www.youtube.com/watch?v=Ab4YUg_CDzk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Практическая энциклопедия «Звёзды и планеты» – Махаон, 2015 г.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Е.П. Левитан «Малышам о звёздах и планетах» - М.: Педагогика, 1981 г.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КОСМОС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" y="1857278"/>
            <a:ext cx="5118970" cy="354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8206" y="1859877"/>
            <a:ext cx="3173578" cy="3510951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Космос включает в себя галактики и планеты, звёзды и кометы. Космос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огромен. Даже если полететь на ракете, невозможно добраться до его края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194040" cy="96615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ЗВЕЗДА ПО ИМЕНИ СОЛНЦЕ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" y="1716655"/>
            <a:ext cx="4429664" cy="442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64038" y="1686463"/>
            <a:ext cx="3259842" cy="449004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В космосе бесчисленное множество звёзд и одна из них – Солнце. Мы видим ее днём и она кажется нам гораздо больше других потому, что находится близко к Земле.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Солнце освещает и согревает нашу планету.</a:t>
            </a:r>
          </a:p>
        </p:txBody>
      </p:sp>
    </p:spTree>
    <p:extLst>
      <p:ext uri="{BB962C8B-B14F-4D97-AF65-F5344CB8AC3E}">
        <p14:creationId xmlns:p14="http://schemas.microsoft.com/office/powerpoint/2010/main" val="34775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СОЛНЕЧНАЯ СИСТЕМА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6" y="1764100"/>
            <a:ext cx="5684271" cy="388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00" y="1764100"/>
            <a:ext cx="2570672" cy="388620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Солнце – центр Солнечной системы. Вокруг Солнца вращаются 8 планет, астероиды и другие космические объекты. </a:t>
            </a:r>
          </a:p>
        </p:txBody>
      </p:sp>
    </p:spTree>
    <p:extLst>
      <p:ext uri="{BB962C8B-B14F-4D97-AF65-F5344CB8AC3E}">
        <p14:creationId xmlns:p14="http://schemas.microsoft.com/office/powerpoint/2010/main" val="28893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50" y="353683"/>
            <a:ext cx="7886700" cy="75049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Запоминаем названия планет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5" y="3864636"/>
            <a:ext cx="7886699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5534" y="1104181"/>
            <a:ext cx="2105531" cy="2751826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Раз – МЕРКУРИЙ,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Два – ВЕНЕРА,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Три – ЗЕМЛЯ,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Четыре – МАРС,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Пять – ЮРИТЕР,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Шесть – САТУРН,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А ещё УРАН, </a:t>
            </a:r>
          </a:p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НЕПТУН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ТРЕТЬЯ ПЛАНЕТА ОТ СОЛНЦА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" y="1686464"/>
            <a:ext cx="5037715" cy="381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4702" y="1686464"/>
            <a:ext cx="2949178" cy="381158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Третья планета от Солнца – Земля. Планета, на которой мы живём. Здесь есть всё, что необходимо для жизни: свет и тепло, вода и воздух.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173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СМЕНА ВРЕМЁН ГОДА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6" name="88eaa3d760.36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32" end="16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840" y="1595886"/>
            <a:ext cx="7899163" cy="444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62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СМЕНА ДНЯ </a:t>
            </a:r>
            <a:r>
              <a:rPr lang="ru-RU" sz="5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И</a:t>
            </a:r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 НОЧИ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6" name="1385c56b33.36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7321" end="710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840" y="1673525"/>
            <a:ext cx="7763145" cy="4477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43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6699" cy="96615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СПУТНИК ЗЕМЛИ - ЛУНА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88325" y="1682152"/>
            <a:ext cx="2941607" cy="353682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173A8D"/>
                </a:solidFill>
              </a:rPr>
              <a:t>Луна похожа на большой каменный шар. Она сопровождает нашу планету во время путешествия вокруг Солнца. Поэтому её называют спутником Земли.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4678"/>
          <a:stretch/>
        </p:blipFill>
        <p:spPr>
          <a:xfrm>
            <a:off x="629840" y="1682152"/>
            <a:ext cx="4754099" cy="369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4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3175</TotalTime>
  <Words>566</Words>
  <Application>Microsoft Office PowerPoint</Application>
  <PresentationFormat>Экран (4:3)</PresentationFormat>
  <Paragraphs>58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Презентация PowerPoint</vt:lpstr>
      <vt:lpstr>КОСМОС</vt:lpstr>
      <vt:lpstr>ЗВЕЗДА ПО ИМЕНИ СОЛНЦЕ</vt:lpstr>
      <vt:lpstr>СОЛНЕЧНАЯ СИСТЕМА</vt:lpstr>
      <vt:lpstr>Запоминаем названия планет</vt:lpstr>
      <vt:lpstr>ТРЕТЬЯ ПЛАНЕТА ОТ СОЛНЦА</vt:lpstr>
      <vt:lpstr>СМЕНА ВРЕМЁН ГОДА</vt:lpstr>
      <vt:lpstr>СМЕНА ДНЯ И НОЧИ</vt:lpstr>
      <vt:lpstr>СПУТНИК ЗЕМЛИ - ЛУНА</vt:lpstr>
      <vt:lpstr>ПОЧЕМУ ЛУНА МЕНЯЕТ СВОЮ ФОРМУ?</vt:lpstr>
      <vt:lpstr>ЗВЁЗДНОЕ НЕБО</vt:lpstr>
      <vt:lpstr>БОЛЬШАЯ МЕДВЕДИЦА </vt:lpstr>
      <vt:lpstr>Полярная звезда</vt:lpstr>
      <vt:lpstr>СОЗВЕЗДИЕ ОРИОНА</vt:lpstr>
      <vt:lpstr>МЕЧТЫ О КОСМОСЕ</vt:lpstr>
      <vt:lpstr>ПЕРВЫЕ В КОСМОСЕ</vt:lpstr>
      <vt:lpstr>ПЕРВЫЙ ЧЕЛОВЕК В КОСМОСЕ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Полчкова Наталья</cp:lastModifiedBy>
  <cp:revision>116</cp:revision>
  <dcterms:created xsi:type="dcterms:W3CDTF">2016-11-18T14:12:19Z</dcterms:created>
  <dcterms:modified xsi:type="dcterms:W3CDTF">2020-05-11T18:57:31Z</dcterms:modified>
</cp:coreProperties>
</file>